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8" r:id="rId1"/>
  </p:sldMasterIdLst>
  <p:notesMasterIdLst>
    <p:notesMasterId r:id="rId14"/>
  </p:notesMasterIdLst>
  <p:sldIdLst>
    <p:sldId id="256" r:id="rId2"/>
    <p:sldId id="267" r:id="rId3"/>
    <p:sldId id="259" r:id="rId4"/>
    <p:sldId id="260" r:id="rId5"/>
    <p:sldId id="269" r:id="rId6"/>
    <p:sldId id="272" r:id="rId7"/>
    <p:sldId id="270" r:id="rId8"/>
    <p:sldId id="271" r:id="rId9"/>
    <p:sldId id="273" r:id="rId10"/>
    <p:sldId id="268" r:id="rId11"/>
    <p:sldId id="266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192" autoAdjust="0"/>
  </p:normalViewPr>
  <p:slideViewPr>
    <p:cSldViewPr snapToGrid="0">
      <p:cViewPr varScale="1">
        <p:scale>
          <a:sx n="58" d="100"/>
          <a:sy n="58" d="100"/>
        </p:scale>
        <p:origin x="284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D8886-C565-4DC2-874D-E221101AEE36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E0D98-59B5-4A7C-B4AA-7B2A1B861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35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E0D98-59B5-4A7C-B4AA-7B2A1B8614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02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E0D98-59B5-4A7C-B4AA-7B2A1B8614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3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E0D98-59B5-4A7C-B4AA-7B2A1B8614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62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E398-F7B9-29C6-E874-61A9C5EEF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E0AF0D-C22F-A178-DF93-3161D707F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BDA097-4578-4A05-ACD3-A8949E8B5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4E53A-2217-FDD2-5837-34BA60302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E0D98-59B5-4A7C-B4AA-7B2A1B86142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44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5A592-3839-4D00-5770-063B3A40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14E296-3275-188E-D35A-EC95BC385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746C2D-BD4F-2914-D1B2-F305EFEC9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E4C38-21F0-9078-EC9C-C8A173FC58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E0D98-59B5-4A7C-B4AA-7B2A1B8614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27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6E431-3555-D936-F1BF-5BAA0215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0546DD-0DD4-2665-28BF-B41C29A7A6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8C42A-8115-0243-01F4-9431C4A84D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FAE0B-155E-DE0D-2116-0BC5986EB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E0D98-59B5-4A7C-B4AA-7B2A1B8614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11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E0D98-59B5-4A7C-B4AA-7B2A1B8614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4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22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43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8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0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1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02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17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04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05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12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5863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44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44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978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21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527B5-9589-45A7-92E0-6ECE6D7420E0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D553A-6768-469A-BDBB-68F16BE5A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460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hfc.us/tenants/jumpstart/class-calenda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itcyber.tech/courses/123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E8613-52DD-F82B-4249-1AA069CFF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6964" y="1214438"/>
            <a:ext cx="11178072" cy="1128712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Welcome to the class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785A4-01C0-ECF4-D60A-4A2FFD7A1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9284" y="3083978"/>
            <a:ext cx="9749265" cy="69004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Basic Computing Skill (BCS) Level 1-2-3</a:t>
            </a:r>
          </a:p>
          <a:p>
            <a:pPr algn="ctr"/>
            <a:r>
              <a:rPr lang="en-US" sz="2400" dirty="0"/>
              <a:t>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9442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F874C5-071A-C4C3-DB83-6EED0798979E}"/>
              </a:ext>
            </a:extLst>
          </p:cNvPr>
          <p:cNvSpPr txBox="1">
            <a:spLocks/>
          </p:cNvSpPr>
          <p:nvPr/>
        </p:nvSpPr>
        <p:spPr>
          <a:xfrm>
            <a:off x="1242478" y="862013"/>
            <a:ext cx="7049570" cy="1909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cap="none" dirty="0"/>
              <a:t>Instructors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A3AC756-6A6E-6AEF-0574-DC6F81077DEF}"/>
              </a:ext>
            </a:extLst>
          </p:cNvPr>
          <p:cNvSpPr txBox="1">
            <a:spLocks/>
          </p:cNvSpPr>
          <p:nvPr/>
        </p:nvSpPr>
        <p:spPr>
          <a:xfrm>
            <a:off x="821799" y="2443164"/>
            <a:ext cx="10548402" cy="280132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/>
              <a:t>Shellie Sarah Gooden: bearfootpolarbear@gmail.com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JoAnna Tomuro: joanna.tomuro@gmail.com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Charles Iliff: akchuck@outlook.com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Tony Diaz: tony_diaz@yahoo.com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Joseph Chaszar: joe@observertrainingservices.com</a:t>
            </a:r>
          </a:p>
        </p:txBody>
      </p:sp>
    </p:spTree>
    <p:extLst>
      <p:ext uri="{BB962C8B-B14F-4D97-AF65-F5344CB8AC3E}">
        <p14:creationId xmlns:p14="http://schemas.microsoft.com/office/powerpoint/2010/main" val="144790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CE188-6268-64B6-9BB3-3DD6FE270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223963"/>
            <a:ext cx="10820400" cy="1038225"/>
          </a:xfrm>
        </p:spPr>
        <p:txBody>
          <a:bodyPr>
            <a:normAutofit/>
          </a:bodyPr>
          <a:lstStyle/>
          <a:p>
            <a:pPr>
              <a:tabLst>
                <a:tab pos="466725" algn="l"/>
                <a:tab pos="522288" algn="l"/>
              </a:tabLst>
            </a:pPr>
            <a:r>
              <a:rPr lang="en-US" sz="4400" b="1" cap="none" dirty="0"/>
              <a:t>Computer Lab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96EDDD-1584-9342-7BEE-3237682130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332038"/>
            <a:ext cx="9448800" cy="685800"/>
          </a:xfrm>
        </p:spPr>
        <p:txBody>
          <a:bodyPr>
            <a:normAutofit fontScale="25000" lnSpcReduction="20000"/>
          </a:bodyPr>
          <a:lstStyle/>
          <a:p>
            <a:pPr algn="l">
              <a:tabLst>
                <a:tab pos="466725" algn="l"/>
                <a:tab pos="522288" algn="l"/>
              </a:tabLst>
            </a:pPr>
            <a:endParaRPr lang="en-US" sz="9600" dirty="0"/>
          </a:p>
          <a:p>
            <a:pPr algn="l">
              <a:lnSpc>
                <a:spcPct val="170000"/>
              </a:lnSpc>
              <a:tabLst>
                <a:tab pos="466725" algn="l"/>
                <a:tab pos="522288" algn="l"/>
              </a:tabLst>
            </a:pPr>
            <a:r>
              <a:rPr lang="en-US" sz="9600" dirty="0"/>
              <a:t>Computer Lab Technician AFIC, Public Housing</a:t>
            </a:r>
          </a:p>
          <a:p>
            <a:pPr algn="l">
              <a:lnSpc>
                <a:spcPct val="170000"/>
              </a:lnSpc>
              <a:tabLst>
                <a:tab pos="466725" algn="l"/>
                <a:tab pos="522288" algn="l"/>
              </a:tabLst>
            </a:pPr>
            <a:r>
              <a:rPr lang="en-US" sz="9600" dirty="0"/>
              <a:t>Alaska Housing Finance Corporation</a:t>
            </a:r>
          </a:p>
          <a:p>
            <a:pPr algn="l">
              <a:lnSpc>
                <a:spcPct val="170000"/>
              </a:lnSpc>
              <a:tabLst>
                <a:tab pos="466725" algn="l"/>
                <a:tab pos="522288" algn="l"/>
              </a:tabLst>
            </a:pPr>
            <a:r>
              <a:rPr lang="en-US" sz="9600" dirty="0"/>
              <a:t>440 E Benson Blvd | Anchorage, Alaska 99503</a:t>
            </a:r>
          </a:p>
          <a:p>
            <a:pPr algn="l">
              <a:lnSpc>
                <a:spcPct val="170000"/>
              </a:lnSpc>
              <a:tabLst>
                <a:tab pos="466725" algn="l"/>
                <a:tab pos="522288" algn="l"/>
              </a:tabLst>
            </a:pPr>
            <a:r>
              <a:rPr lang="en-US" sz="9600" dirty="0"/>
              <a:t>Direct: 907-330-6123 | Fax:907-330-6102 | ahfc.us</a:t>
            </a:r>
          </a:p>
        </p:txBody>
      </p:sp>
    </p:spTree>
    <p:extLst>
      <p:ext uri="{BB962C8B-B14F-4D97-AF65-F5344CB8AC3E}">
        <p14:creationId xmlns:p14="http://schemas.microsoft.com/office/powerpoint/2010/main" val="119021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13FB-4F4D-C814-4C48-E47B4E489A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7074" y="571500"/>
            <a:ext cx="5628401" cy="990779"/>
          </a:xfrm>
        </p:spPr>
        <p:txBody>
          <a:bodyPr>
            <a:noAutofit/>
          </a:bodyPr>
          <a:lstStyle/>
          <a:p>
            <a:r>
              <a:rPr lang="en-US" sz="4400" b="1" cap="none" dirty="0"/>
              <a:t>What will I learn?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B4B4F8-9577-5741-ED67-66A6E295D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8438" y="1562279"/>
            <a:ext cx="7591425" cy="2165900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ZOOM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Microsoft (MS) Windows and Internet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MS OneDrive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MS PowerPoint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MS Word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MS Excel</a:t>
            </a:r>
          </a:p>
        </p:txBody>
      </p:sp>
    </p:spTree>
    <p:extLst>
      <p:ext uri="{BB962C8B-B14F-4D97-AF65-F5344CB8AC3E}">
        <p14:creationId xmlns:p14="http://schemas.microsoft.com/office/powerpoint/2010/main" val="3524298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BF4FC9-9EC2-D783-1E11-8AA7877A93EE}"/>
              </a:ext>
            </a:extLst>
          </p:cNvPr>
          <p:cNvSpPr txBox="1">
            <a:spLocks/>
          </p:cNvSpPr>
          <p:nvPr/>
        </p:nvSpPr>
        <p:spPr>
          <a:xfrm>
            <a:off x="2449789" y="705471"/>
            <a:ext cx="6867524" cy="9907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cap="none" dirty="0"/>
              <a:t>What to know?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F3A106D-A405-E289-CE2C-5B3DC09790BC}"/>
              </a:ext>
            </a:extLst>
          </p:cNvPr>
          <p:cNvSpPr txBox="1">
            <a:spLocks/>
          </p:cNvSpPr>
          <p:nvPr/>
        </p:nvSpPr>
        <p:spPr>
          <a:xfrm>
            <a:off x="2555806" y="1696250"/>
            <a:ext cx="7591425" cy="216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tabLst>
                <a:tab pos="466725" algn="l"/>
              </a:tabLst>
            </a:pPr>
            <a:r>
              <a:rPr lang="en-US" sz="2800" dirty="0"/>
              <a:t>Class Schedule</a:t>
            </a:r>
          </a:p>
          <a:p>
            <a:pPr marL="342900" indent="-342900">
              <a:lnSpc>
                <a:spcPct val="150000"/>
              </a:lnSpc>
              <a:tabLst>
                <a:tab pos="466725" algn="l"/>
              </a:tabLst>
            </a:pPr>
            <a:r>
              <a:rPr lang="en-US" sz="2800" dirty="0"/>
              <a:t>Alaska Housing Schedule : </a:t>
            </a:r>
            <a:r>
              <a:rPr lang="en-US" sz="2800" dirty="0">
                <a:hlinkClick r:id="rId2"/>
              </a:rPr>
              <a:t>Website</a:t>
            </a:r>
            <a:endParaRPr lang="en-US" sz="2800" dirty="0"/>
          </a:p>
          <a:p>
            <a:pPr marL="342900" indent="-342900">
              <a:lnSpc>
                <a:spcPct val="150000"/>
              </a:lnSpc>
              <a:tabLst>
                <a:tab pos="466725" algn="l"/>
              </a:tabLst>
            </a:pPr>
            <a:r>
              <a:rPr lang="en-US" sz="2800" dirty="0"/>
              <a:t>Rules of the class</a:t>
            </a:r>
          </a:p>
          <a:p>
            <a:pPr marL="800100" lvl="1" indent="-342900">
              <a:lnSpc>
                <a:spcPct val="150000"/>
              </a:lnSpc>
              <a:tabLst>
                <a:tab pos="466725" algn="l"/>
              </a:tabLst>
            </a:pPr>
            <a:r>
              <a:rPr lang="en-US" sz="2600" dirty="0"/>
              <a:t>Participation</a:t>
            </a:r>
          </a:p>
          <a:p>
            <a:pPr marL="800100" lvl="1" indent="-342900">
              <a:lnSpc>
                <a:spcPct val="150000"/>
              </a:lnSpc>
              <a:tabLst>
                <a:tab pos="466725" algn="l"/>
              </a:tabLst>
            </a:pPr>
            <a:r>
              <a:rPr lang="en-US" sz="2600" dirty="0"/>
              <a:t> Projects</a:t>
            </a:r>
          </a:p>
          <a:p>
            <a:pPr marL="800100" lvl="1" indent="-342900">
              <a:lnSpc>
                <a:spcPct val="150000"/>
              </a:lnSpc>
              <a:tabLst>
                <a:tab pos="466725" algn="l"/>
              </a:tabLst>
            </a:pPr>
            <a:r>
              <a:rPr lang="en-US" sz="2600" dirty="0"/>
              <a:t>Attendance</a:t>
            </a:r>
          </a:p>
        </p:txBody>
      </p:sp>
    </p:spTree>
    <p:extLst>
      <p:ext uri="{BB962C8B-B14F-4D97-AF65-F5344CB8AC3E}">
        <p14:creationId xmlns:p14="http://schemas.microsoft.com/office/powerpoint/2010/main" val="2627345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BB09-8CD9-2944-6456-FE82894F4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85191-5575-4DA1-A55D-07C92A469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3412" y="1028700"/>
            <a:ext cx="2490351" cy="990779"/>
          </a:xfrm>
        </p:spPr>
        <p:txBody>
          <a:bodyPr>
            <a:noAutofit/>
          </a:bodyPr>
          <a:lstStyle/>
          <a:p>
            <a:pPr algn="ctr"/>
            <a:r>
              <a:rPr lang="en-US" sz="4400" b="1" cap="none" dirty="0"/>
              <a:t>Level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14DF2-62D2-02DC-8A01-A520A614B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5563" y="2346050"/>
            <a:ext cx="7591425" cy="21659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ZOOM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Computer concepts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3914245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5A2DD-AD04-1CF7-3F21-8FAF7DC22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AABF6-C9E1-95D5-58BF-1A6D8798FB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3412" y="1028700"/>
            <a:ext cx="2490351" cy="990779"/>
          </a:xfrm>
        </p:spPr>
        <p:txBody>
          <a:bodyPr>
            <a:noAutofit/>
          </a:bodyPr>
          <a:lstStyle/>
          <a:p>
            <a:pPr algn="ctr"/>
            <a:r>
              <a:rPr lang="en-US" sz="4400" b="1" cap="none" dirty="0"/>
              <a:t>Level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633C5E-14E8-94F7-AE5D-182544060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5563" y="2346050"/>
            <a:ext cx="7591425" cy="21659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MS PowerPoint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MS Word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MS Excel</a:t>
            </a:r>
          </a:p>
        </p:txBody>
      </p:sp>
    </p:spTree>
    <p:extLst>
      <p:ext uri="{BB962C8B-B14F-4D97-AF65-F5344CB8AC3E}">
        <p14:creationId xmlns:p14="http://schemas.microsoft.com/office/powerpoint/2010/main" val="641118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21EB7-EE7E-A73C-703C-E8C8D6A93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7CD3B-5301-3BBC-5D7A-F07F21C5C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3412" y="1028700"/>
            <a:ext cx="2490351" cy="990779"/>
          </a:xfrm>
        </p:spPr>
        <p:txBody>
          <a:bodyPr>
            <a:noAutofit/>
          </a:bodyPr>
          <a:lstStyle/>
          <a:p>
            <a:pPr algn="ctr"/>
            <a:r>
              <a:rPr lang="en-US" sz="4400" b="1" cap="none" dirty="0"/>
              <a:t>Level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CBEB61-654C-3B24-F57B-745F828091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5563" y="2346050"/>
            <a:ext cx="7591425" cy="119228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MS Word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MS Excel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en-US" sz="2800" dirty="0"/>
              <a:t>Class/Individual Project</a:t>
            </a:r>
          </a:p>
        </p:txBody>
      </p:sp>
    </p:spTree>
    <p:extLst>
      <p:ext uri="{BB962C8B-B14F-4D97-AF65-F5344CB8AC3E}">
        <p14:creationId xmlns:p14="http://schemas.microsoft.com/office/powerpoint/2010/main" val="3056026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C9CDA-36A8-2AA3-1DB3-7F3DF6E29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940E06-AE63-CCAF-54A9-2FDE96DFB85B}"/>
              </a:ext>
            </a:extLst>
          </p:cNvPr>
          <p:cNvSpPr txBox="1">
            <a:spLocks/>
          </p:cNvSpPr>
          <p:nvPr/>
        </p:nvSpPr>
        <p:spPr>
          <a:xfrm>
            <a:off x="1128178" y="1090613"/>
            <a:ext cx="7049570" cy="1361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cap="none" dirty="0"/>
              <a:t>Introductions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87FA968-D10E-ECE3-C290-CC241E1DD7E5}"/>
              </a:ext>
            </a:extLst>
          </p:cNvPr>
          <p:cNvSpPr txBox="1">
            <a:spLocks/>
          </p:cNvSpPr>
          <p:nvPr/>
        </p:nvSpPr>
        <p:spPr>
          <a:xfrm>
            <a:off x="821799" y="2451653"/>
            <a:ext cx="10548402" cy="280132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12800" dirty="0"/>
              <a:t>Instructor</a:t>
            </a:r>
          </a:p>
          <a:p>
            <a:pPr>
              <a:lnSpc>
                <a:spcPct val="200000"/>
              </a:lnSpc>
            </a:pPr>
            <a:r>
              <a:rPr lang="en-US" sz="12800" dirty="0"/>
              <a:t>Students</a:t>
            </a:r>
          </a:p>
          <a:p>
            <a:pPr lvl="1">
              <a:lnSpc>
                <a:spcPct val="200000"/>
              </a:lnSpc>
            </a:pPr>
            <a:r>
              <a:rPr lang="en-US" sz="12800" dirty="0"/>
              <a:t>Location</a:t>
            </a:r>
          </a:p>
          <a:p>
            <a:pPr lvl="1">
              <a:lnSpc>
                <a:spcPct val="200000"/>
              </a:lnSpc>
            </a:pPr>
            <a:r>
              <a:rPr lang="en-US" sz="12800" dirty="0"/>
              <a:t>Type of computer using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7160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82B1F89-975B-3418-5C8F-4A2B978AC758}"/>
              </a:ext>
            </a:extLst>
          </p:cNvPr>
          <p:cNvSpPr txBox="1">
            <a:spLocks/>
          </p:cNvSpPr>
          <p:nvPr/>
        </p:nvSpPr>
        <p:spPr>
          <a:xfrm>
            <a:off x="4047975" y="670211"/>
            <a:ext cx="4396086" cy="1006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cap="none" dirty="0"/>
              <a:t>Class Website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9AE8402-56E7-30D2-A994-2B3D54ABC2D6}"/>
              </a:ext>
            </a:extLst>
          </p:cNvPr>
          <p:cNvSpPr txBox="1">
            <a:spLocks/>
          </p:cNvSpPr>
          <p:nvPr/>
        </p:nvSpPr>
        <p:spPr>
          <a:xfrm>
            <a:off x="3790652" y="5806690"/>
            <a:ext cx="556795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hlinkClick r:id="rId2"/>
              </a:rPr>
              <a:t>https://itcyber.tech/courses/123/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C8EDE8-7438-4B01-F9EB-2D65FB1D9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206" y="1844719"/>
            <a:ext cx="7146132" cy="379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3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28DBE6-9642-4BFC-24D1-E666BA87363B}"/>
              </a:ext>
            </a:extLst>
          </p:cNvPr>
          <p:cNvSpPr txBox="1"/>
          <p:nvPr/>
        </p:nvSpPr>
        <p:spPr>
          <a:xfrm>
            <a:off x="1435891" y="1601360"/>
            <a:ext cx="93202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Successful students will receive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F7E8A2-F46C-F5F6-6702-2FC561611F1A}"/>
              </a:ext>
            </a:extLst>
          </p:cNvPr>
          <p:cNvSpPr txBox="1"/>
          <p:nvPr/>
        </p:nvSpPr>
        <p:spPr>
          <a:xfrm>
            <a:off x="452436" y="2702095"/>
            <a:ext cx="11287125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Certificate of Training from Alaska Housing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Tablet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05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 one-year free subscription to Professor Teaches Web, a web-based interactive tutorial for Microsoft Office 2019 and Windows 10!</a:t>
            </a:r>
          </a:p>
        </p:txBody>
      </p:sp>
    </p:spTree>
    <p:extLst>
      <p:ext uri="{BB962C8B-B14F-4D97-AF65-F5344CB8AC3E}">
        <p14:creationId xmlns:p14="http://schemas.microsoft.com/office/powerpoint/2010/main" val="589291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67DE4-E3AB-4CD7-0575-72699C4BE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2800" y="992498"/>
            <a:ext cx="3988163" cy="1079661"/>
          </a:xfrm>
        </p:spPr>
        <p:txBody>
          <a:bodyPr>
            <a:normAutofit/>
          </a:bodyPr>
          <a:lstStyle/>
          <a:p>
            <a:r>
              <a:rPr lang="en-US" sz="4400" b="1" cap="none" dirty="0"/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9295F-EF30-B4EE-45A3-43851F46FE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489" y="2325619"/>
            <a:ext cx="9448800" cy="6858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tabLst>
                <a:tab pos="466725" algn="l"/>
              </a:tabLst>
            </a:pPr>
            <a:r>
              <a:rPr lang="en-US" sz="2400" dirty="0"/>
              <a:t>•	</a:t>
            </a:r>
            <a:r>
              <a:rPr lang="en-US" sz="2800" dirty="0"/>
              <a:t>Open floor for audience questions</a:t>
            </a:r>
          </a:p>
          <a:p>
            <a:pPr algn="l">
              <a:lnSpc>
                <a:spcPct val="150000"/>
              </a:lnSpc>
              <a:tabLst>
                <a:tab pos="466725" algn="l"/>
              </a:tabLst>
            </a:pPr>
            <a:r>
              <a:rPr lang="en-US" sz="2800" dirty="0"/>
              <a:t>•	Feedback welcomed</a:t>
            </a:r>
          </a:p>
          <a:p>
            <a:pPr algn="l">
              <a:tabLst>
                <a:tab pos="466725" algn="l"/>
              </a:tabLst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488842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0</TotalTime>
  <Words>228</Words>
  <Application>Microsoft Office PowerPoint</Application>
  <PresentationFormat>Widescreen</PresentationFormat>
  <Paragraphs>63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Century Gothic</vt:lpstr>
      <vt:lpstr>Vapor Trail</vt:lpstr>
      <vt:lpstr>Welcome to the class</vt:lpstr>
      <vt:lpstr>PowerPoint Presentation</vt:lpstr>
      <vt:lpstr>Computer Lab</vt:lpstr>
      <vt:lpstr>What will I learn?</vt:lpstr>
      <vt:lpstr>PowerPoint Presentation</vt:lpstr>
      <vt:lpstr>Level 1</vt:lpstr>
      <vt:lpstr>Level 2</vt:lpstr>
      <vt:lpstr>Level 3</vt:lpstr>
      <vt:lpstr>PowerPoint Presentation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2025-08-11T00:58:50Z</dcterms:created>
  <dcterms:modified xsi:type="dcterms:W3CDTF">2025-08-11T01:00:25Z</dcterms:modified>
</cp:coreProperties>
</file>